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3e3f273ed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3e3f273ed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3e3f273ed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3e3f273ed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3e3f273ed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3e3f273ed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3e3f273ed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3e3f273ed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3e3f273ed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3e3f273ed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53775" y="-242995"/>
            <a:ext cx="10051548" cy="5629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5587" y="0"/>
            <a:ext cx="935516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407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8375" y="0"/>
            <a:ext cx="935237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3825"/>
            <a:ext cx="9144003" cy="526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8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